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176587"/>
            <a:ext cx="45339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24025"/>
            <a:ext cx="11620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9990"/>
            <a:ext cx="10317609" cy="562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6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76672"/>
            <a:ext cx="6557039" cy="629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438275"/>
            <a:ext cx="96488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19225"/>
            <a:ext cx="9658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4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25835"/>
            <a:ext cx="118395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57412"/>
            <a:ext cx="117252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6400"/>
            <a:ext cx="11668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9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94988"/>
            <a:ext cx="9640962" cy="550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76350"/>
            <a:ext cx="116586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7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401"/>
            <a:ext cx="11677650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492896"/>
            <a:ext cx="3955045" cy="41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19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83920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95437"/>
            <a:ext cx="112490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05025"/>
            <a:ext cx="11068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945" y="210435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1853" y="30419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3756" y="3041905"/>
            <a:ext cx="2712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8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66862"/>
            <a:ext cx="110299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847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0770" y="3487204"/>
            <a:ext cx="2861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669" y="4505776"/>
            <a:ext cx="2861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38287"/>
            <a:ext cx="11029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53828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3027" y="251056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6242" y="4512981"/>
            <a:ext cx="5180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04354"/>
            <a:ext cx="1107757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689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2036" y="4133831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16" y="6066804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365104"/>
            <a:ext cx="1044116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33550"/>
            <a:ext cx="116300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5939" y="25649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49087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5939" y="349087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382129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24100"/>
            <a:ext cx="117348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3952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3679" y="321297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1017224" cy="539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89535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00262"/>
            <a:ext cx="11544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002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5870"/>
            <a:ext cx="11161240" cy="5475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8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8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2025-12-02T21:18:24Z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